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9" r:id="rId5"/>
    <p:sldId id="262" r:id="rId6"/>
    <p:sldId id="265" r:id="rId7"/>
    <p:sldId id="268" r:id="rId8"/>
    <p:sldId id="273" r:id="rId9"/>
    <p:sldId id="275" r:id="rId10"/>
    <p:sldId id="276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418317-2DBF-4138-8B37-AC364697B551}" type="datetimeFigureOut">
              <a:rPr lang="it-IT" smtClean="0"/>
              <a:pPr/>
              <a:t>13/05/2011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CA11EF-D262-42C2-AB8E-AE87DAA868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Public\Music\Sample%20Music\Sleep%20Away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it/imgres?imgurl=http://radioincorso.it/news/files/2010/04/terra.jpg&amp;imgrefurl=http://radioincorso.it/news/?tag=giornata-della-terra&amp;usg=__WNk3VEA3rZCYafr1YFpyMPe0tKk=&amp;h=443&amp;w=432&amp;sz=60&amp;hl=it&amp;start=3&amp;zoom=1&amp;itbs=1&amp;tbnid=BCbnfC6Q77kjcM:&amp;tbnh=127&amp;tbnw=124&amp;prev=/search?q=terra&amp;hl=it&amp;biw=1419&amp;bih=669&amp;gbv=2&amp;tbm=isch&amp;ei=1afCTeSgNcyCswb8jaV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Progetto carta della terra</a:t>
            </a:r>
            <a:endParaRPr lang="it-IT" dirty="0">
              <a:solidFill>
                <a:schemeClr val="accent6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Inquinamento atmosferico e del suolo </a:t>
            </a:r>
          </a:p>
          <a:p>
            <a:endParaRPr lang="it-IT" sz="4000" dirty="0"/>
          </a:p>
        </p:txBody>
      </p:sp>
      <p:pic>
        <p:nvPicPr>
          <p:cNvPr id="5" name="Sleep Aw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79512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6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709160"/>
          </a:xfrm>
        </p:spPr>
        <p:txBody>
          <a:bodyPr/>
          <a:lstStyle/>
          <a:p>
            <a:r>
              <a:rPr lang="it-IT" dirty="0" smtClean="0">
                <a:solidFill>
                  <a:srgbClr val="0000FF"/>
                </a:solidFill>
                <a:latin typeface="Comic Sans MS" pitchFamily="66" charset="0"/>
              </a:rPr>
              <a:t>Questi rifiuti vanno a finire in centinaia di discariche. Il ristagno di rifiuti causa oltre a sgradevoli odori, contaminazioni di terreni  e delle acque. Tuttavia l’incenerimento dei rifiuti può provocare un aumento dell’inquinamento atmosferico dovuto alle polveri sottili che si liberano.</a:t>
            </a:r>
            <a:endParaRPr lang="it-IT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Annalisa\Pictures\immagini per la carta della terra\rifiutilowzg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12976"/>
            <a:ext cx="4570491" cy="3425496"/>
          </a:xfrm>
          <a:prstGeom prst="rect">
            <a:avLst/>
          </a:prstGeom>
          <a:noFill/>
        </p:spPr>
      </p:pic>
      <p:pic>
        <p:nvPicPr>
          <p:cNvPr id="1029" name="Picture 5" descr="http://www.pannellienergiasolare.com/wp-content/uploads/2011/01/discar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09927">
            <a:off x="545422" y="3530730"/>
            <a:ext cx="3124200" cy="28670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Autofit/>
          </a:bodyPr>
          <a:lstStyle/>
          <a:p>
            <a: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  <a:t>REGOLA  DELLE 4 “R”</a:t>
            </a:r>
            <a:b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  <a:t>-RIDUZIONE</a:t>
            </a:r>
            <a:b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  <a:t>-RIUTILIZZO</a:t>
            </a:r>
            <a:b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  <a:t>-RICICLO</a:t>
            </a:r>
            <a:b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it-IT" sz="6600" dirty="0" smtClean="0">
                <a:solidFill>
                  <a:schemeClr val="accent4">
                    <a:lumMod val="75000"/>
                  </a:schemeClr>
                </a:solidFill>
              </a:rPr>
              <a:t>-RECUPERO</a:t>
            </a:r>
            <a:endParaRPr lang="it-IT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/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RIDUZIONE: cerca di produrre meno rifiuti,per esempio scegliendo cose senza scatole;</a:t>
            </a:r>
          </a:p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RIUTILIZZO: cerca di riutilizzare quello che è possibile per esempio le scatole come portaoggetti;</a:t>
            </a:r>
          </a:p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RECUPERO: alcune cose che butteresti potranno tornare utili ad altre persone;per esempio vestiti che non ti vanno più bene puoi darli in beneficenza</a:t>
            </a:r>
          </a:p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RICICLO: separa la carta, il vetro e gli altri materiali: verranno  recuperati e da essi nasceranno nuovi oggetti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1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1920" y="274638"/>
            <a:ext cx="4834880" cy="6106690"/>
          </a:xfrm>
        </p:spPr>
        <p:txBody>
          <a:bodyPr>
            <a:normAutofit/>
          </a:bodyPr>
          <a:lstStyle/>
          <a:p>
            <a:r>
              <a:rPr lang="it-IT" sz="5400" dirty="0" smtClean="0">
                <a:solidFill>
                  <a:srgbClr val="FF33CC"/>
                </a:solidFill>
              </a:rPr>
              <a:t>La bellezza del futuro è la cura del presente: sta solo nelle nostre mani !</a:t>
            </a:r>
            <a:endParaRPr lang="it-IT" sz="5400" dirty="0">
              <a:solidFill>
                <a:srgbClr val="FF33CC"/>
              </a:solidFill>
            </a:endParaRPr>
          </a:p>
        </p:txBody>
      </p:sp>
      <p:pic>
        <p:nvPicPr>
          <p:cNvPr id="24578" name="Picture 2" descr="http://t3.gstatic.com/images?q=tbn:ANd9GcTa3lyAyW8KuAvkwVcCytLxvI0wGNCFzLGAHgTBbO9BMNt1j8nkF24V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23735">
            <a:off x="0" y="620688"/>
            <a:ext cx="3866883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7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INQUINAMENTO ATMOSFERICO</a:t>
            </a:r>
            <a:endParaRPr lang="it-IT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bliqueTopRigh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it-IT" dirty="0" smtClean="0">
                <a:solidFill>
                  <a:srgbClr val="FF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PRINCIPALI INQUINANTI</a:t>
            </a:r>
            <a:endParaRPr lang="it-IT" dirty="0">
              <a:solidFill>
                <a:srgbClr val="FF33CC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Composti dello zolfo:(decomposizione   biologica,eruzione vulcanica,spray)</a:t>
            </a:r>
          </a:p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Composti dell’azoto</a:t>
            </a:r>
          </a:p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Composti del carbonio(combustione,scarichi delle auto,centrali termoelettriche,impianti di riscaldamento)</a:t>
            </a:r>
          </a:p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Composti radicali</a:t>
            </a:r>
          </a:p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CFC</a:t>
            </a:r>
          </a:p>
          <a:p>
            <a:r>
              <a:rPr lang="it-IT" dirty="0" smtClean="0">
                <a:solidFill>
                  <a:srgbClr val="FF66FF"/>
                </a:solidFill>
                <a:latin typeface="Comic Sans MS" pitchFamily="66" charset="0"/>
              </a:rPr>
              <a:t>Polveri sottili</a:t>
            </a:r>
            <a:endParaRPr lang="it-IT" dirty="0">
              <a:solidFill>
                <a:srgbClr val="FF66FF"/>
              </a:solidFill>
              <a:latin typeface="Comic Sans MS" pitchFamily="66" charset="0"/>
            </a:endParaRPr>
          </a:p>
        </p:txBody>
      </p:sp>
      <p:pic>
        <p:nvPicPr>
          <p:cNvPr id="1026" name="Picture 2" descr="F:\images[4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93606">
            <a:off x="5127295" y="4250379"/>
            <a:ext cx="2660391" cy="2103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9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4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9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400"/>
                            </p:stCondLst>
                            <p:childTnLst>
                              <p:par>
                                <p:cTn id="3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900"/>
                            </p:stCondLst>
                            <p:childTnLst>
                              <p:par>
                                <p:cTn id="3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400"/>
                            </p:stCondLst>
                            <p:childTnLst>
                              <p:par>
                                <p:cTn id="4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9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400"/>
                            </p:stCondLst>
                            <p:childTnLst>
                              <p:par>
                                <p:cTn id="58" presetID="3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  0.017 -0.08667  0.017 -0.08667  C 0.034 -0.15733  0.061 -0.18533  0.1 -0.18533  C 0.12 -0.18533  0.138 -0.17467  0.152 -0.15733  C 0.162 -0.14533  0.174 -0.13867  0.187 -0.13867  C 0.212 -0.13867  0.233 -0.16267  0.241 -0.19733  C 0.241 -0.19733  0.25 -0.23867  0.25 -0.23867  C 0.25 -0.23867  0.232 -0.15067  0.232 -0.15067  C 0.215 -0.08133  0.188 -0.05333  0.15 -0.05333  C 0.13 -0.05333  0.111 -0.064  0.096 -0.08267  C 0.087 -0.09333  0.075 -0.1  0.063 -0.1  C 0.038 -0.1  0.017 -0.076  0.009 -0.04133  C 0.009 -0.04133  0 0  0 0  Z" pathEditMode="relative" ptsTypes="">
                                      <p:cBhvr>
                                        <p:cTn id="5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Fonti d’inquinamento</a:t>
            </a:r>
            <a:endParaRPr lang="it-IT" dirty="0">
              <a:solidFill>
                <a:srgbClr val="00B050"/>
              </a:solidFill>
            </a:endParaRPr>
          </a:p>
        </p:txBody>
      </p:sp>
      <p:pic>
        <p:nvPicPr>
          <p:cNvPr id="4" name="Segnaposto contenuto 3" descr="canc22[1]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5" y="1484784"/>
            <a:ext cx="8136904" cy="5040559"/>
          </a:xfrm>
        </p:spPr>
      </p:pic>
    </p:spTree>
  </p:cSld>
  <p:clrMapOvr>
    <a:masterClrMapping/>
  </p:clrMapOvr>
  <p:transition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fmr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6240">
            <a:off x="6432108" y="602793"/>
            <a:ext cx="2462316" cy="3106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F:\0B1XWYCA3D0HK3CAIHUYXDCA6XYAM3CASBNMMECAK1EI78CAKU31MUCABG21BKCAGR1SSPCA35Y6F3CAGILC5CCAWSNKRWCALRP5CQCADO2K2WCA2JL1JUCABSHFFXCAR3BQ3JCA0DNNUZCA7D9GE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73597">
            <a:off x="5065241" y="3704340"/>
            <a:ext cx="2155651" cy="2795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Effetti sull’uomo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Monossido di carbonio:presente nei tessuti delle cellule, riduce la capacità di usare e assorbire l’ossigeno</a:t>
            </a:r>
            <a:endParaRPr lang="it-IT" dirty="0"/>
          </a:p>
        </p:txBody>
      </p:sp>
      <p:pic>
        <p:nvPicPr>
          <p:cNvPr id="2050" name="Picture 2" descr="F:\K4Y7PHCA80FKZ3CAFAH4HSCAPLR51XCANT4B2TCA2I1M5ECANO342BCA04L54XCA1HUHS1CA3W06O2CA6RVTVQCAO3O3VDCA4CYMJVCAGWF8SDCAZQ15JMCA4KXIDCCAMDSXK4CA3BVXIWCAUSIJG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40208">
            <a:off x="897772" y="3475003"/>
            <a:ext cx="3024776" cy="302477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advClick="0" advTm="12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Beesknees ITC" pitchFamily="82" charset="0"/>
              </a:rPr>
              <a:t>“dimmi dove vivi e ti dirò quante sigarette fumi!”</a:t>
            </a:r>
            <a:endParaRPr lang="it-IT" dirty="0">
              <a:solidFill>
                <a:srgbClr val="FF0000"/>
              </a:solidFill>
              <a:latin typeface="Beesknees ITC" pitchFamily="82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Citta’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275856" y="1484784"/>
            <a:ext cx="4041775" cy="750887"/>
          </a:xfrm>
        </p:spPr>
        <p:txBody>
          <a:bodyPr>
            <a:normAutofit fontScale="47500" lnSpcReduction="20000"/>
          </a:bodyPr>
          <a:lstStyle/>
          <a:p>
            <a:r>
              <a:rPr lang="it-IT" sz="3800" dirty="0" smtClean="0"/>
              <a:t>Numero di sigarette per giorno</a:t>
            </a:r>
            <a:r>
              <a:rPr lang="it-IT" dirty="0" smtClean="0"/>
              <a:t>(i</a:t>
            </a:r>
            <a:r>
              <a:rPr lang="it-IT" sz="2900" dirty="0" smtClean="0"/>
              <a:t>n base allo smog che respiriamo)</a:t>
            </a:r>
            <a:endParaRPr lang="it-IT" sz="2900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Milano</a:t>
            </a:r>
          </a:p>
          <a:p>
            <a:endParaRPr lang="it-IT" dirty="0" smtClean="0"/>
          </a:p>
          <a:p>
            <a:r>
              <a:rPr lang="it-IT" dirty="0" smtClean="0"/>
              <a:t>Napoli </a:t>
            </a:r>
          </a:p>
          <a:p>
            <a:endParaRPr lang="it-IT" dirty="0" smtClean="0"/>
          </a:p>
          <a:p>
            <a:r>
              <a:rPr lang="it-IT" dirty="0" smtClean="0"/>
              <a:t>Firenze </a:t>
            </a:r>
          </a:p>
          <a:p>
            <a:endParaRPr lang="it-IT" dirty="0" smtClean="0"/>
          </a:p>
          <a:p>
            <a:r>
              <a:rPr lang="it-IT" dirty="0" smtClean="0"/>
              <a:t>Roma </a:t>
            </a:r>
          </a:p>
          <a:p>
            <a:endParaRPr lang="it-IT" dirty="0" smtClean="0"/>
          </a:p>
          <a:p>
            <a:r>
              <a:rPr lang="it-IT" dirty="0" smtClean="0"/>
              <a:t>Bologna 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91880" y="2420888"/>
            <a:ext cx="4041775" cy="3763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15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9-11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7-8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5-6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4-5</a:t>
            </a:r>
          </a:p>
        </p:txBody>
      </p:sp>
      <p:sp>
        <p:nvSpPr>
          <p:cNvPr id="7" name="Freccia a destra 6"/>
          <p:cNvSpPr/>
          <p:nvPr/>
        </p:nvSpPr>
        <p:spPr>
          <a:xfrm>
            <a:off x="2195736" y="249289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2195736" y="328498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2411760" y="573325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1979712" y="4869160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2195736" y="4077072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Click="0" advTm="12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50"/>
                            </p:stCondLst>
                            <p:childTnLst>
                              <p:par>
                                <p:cTn id="10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200"/>
                            </p:stCondLst>
                            <p:childTnLst>
                              <p:par>
                                <p:cTn id="10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800"/>
                            </p:stCondLst>
                            <p:childTnLst>
                              <p:par>
                                <p:cTn id="11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400"/>
                            </p:stCondLst>
                            <p:childTnLst>
                              <p:par>
                                <p:cTn id="12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7030A0"/>
                </a:solidFill>
                <a:latin typeface="Goudy Stout" pitchFamily="18" charset="0"/>
              </a:rPr>
              <a:t>10.000 vittime all’anno a causa dello SMOG!!!!</a:t>
            </a:r>
            <a:endParaRPr lang="it-IT" dirty="0">
              <a:solidFill>
                <a:srgbClr val="7030A0"/>
              </a:solidFill>
              <a:latin typeface="Goudy Stout" pitchFamily="18" charset="0"/>
            </a:endParaRPr>
          </a:p>
        </p:txBody>
      </p:sp>
      <p:pic>
        <p:nvPicPr>
          <p:cNvPr id="4" name="Segnaposto contenuto 3" descr="inquinamento-atmosferico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204864"/>
            <a:ext cx="6532151" cy="4098925"/>
          </a:xfrm>
        </p:spPr>
      </p:pic>
    </p:spTree>
  </p:cSld>
  <p:clrMapOvr>
    <a:masterClrMapping/>
  </p:clrMapOvr>
  <p:transition advClick="0" advTm="1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95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Goudy Stout" pitchFamily="18" charset="0"/>
              </a:rPr>
              <a:t>INQUINAMENTO del SUOLO</a:t>
            </a:r>
            <a:endParaRPr lang="it-IT" dirty="0">
              <a:solidFill>
                <a:srgbClr val="FF0000"/>
              </a:solidFill>
              <a:latin typeface="Goudy Stout" pitchFamily="18" charset="0"/>
            </a:endParaRPr>
          </a:p>
        </p:txBody>
      </p:sp>
    </p:spTree>
  </p:cSld>
  <p:clrMapOvr>
    <a:masterClrMapping/>
  </p:clrMapOvr>
  <p:transition advClick="0" advTm="2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tx2">
                    <a:lumMod val="75000"/>
                  </a:schemeClr>
                </a:solidFill>
              </a:rPr>
              <a:t>Produciamo in media 300 kg di rifiuti ogni anno a testa!!!!!!!!!!</a:t>
            </a:r>
            <a:endParaRPr lang="it-IT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ransition advClick="0" advTm="6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255</Words>
  <Application>Microsoft Office PowerPoint</Application>
  <PresentationFormat>Presentazione su schermo (4:3)</PresentationFormat>
  <Paragraphs>44</Paragraphs>
  <Slides>13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Vertice</vt:lpstr>
      <vt:lpstr>Progetto carta della terra</vt:lpstr>
      <vt:lpstr>Diapositiva 2</vt:lpstr>
      <vt:lpstr>PRINCIPALI INQUINANTI</vt:lpstr>
      <vt:lpstr>Fonti d’inquinamento</vt:lpstr>
      <vt:lpstr>Effetti sull’uomo</vt:lpstr>
      <vt:lpstr>“dimmi dove vivi e ti dirò quante sigarette fumi!”</vt:lpstr>
      <vt:lpstr>10.000 vittime all’anno a causa dello SMOG!!!!</vt:lpstr>
      <vt:lpstr>INQUINAMENTO del SUOLO</vt:lpstr>
      <vt:lpstr>Produciamo in media 300 kg di rifiuti ogni anno a testa!!!!!!!!!!</vt:lpstr>
      <vt:lpstr>Diapositiva 10</vt:lpstr>
      <vt:lpstr>REGOLA  DELLE 4 “R” -RIDUZIONE -RIUTILIZZO -RICICLO -RECUPERO</vt:lpstr>
      <vt:lpstr>Diapositiva 12</vt:lpstr>
      <vt:lpstr>La bellezza del futuro è la cura del presente: sta solo nelle nostre mani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carta della terra</dc:title>
  <dc:creator>sharon</dc:creator>
  <cp:lastModifiedBy>User</cp:lastModifiedBy>
  <cp:revision>36</cp:revision>
  <dcterms:created xsi:type="dcterms:W3CDTF">2011-04-08T11:27:02Z</dcterms:created>
  <dcterms:modified xsi:type="dcterms:W3CDTF">2011-05-13T08:28:08Z</dcterms:modified>
</cp:coreProperties>
</file>